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4" r:id="rId4"/>
    <p:sldId id="261" r:id="rId5"/>
    <p:sldId id="290" r:id="rId6"/>
    <p:sldId id="298" r:id="rId7"/>
    <p:sldId id="257" r:id="rId8"/>
    <p:sldId id="262" r:id="rId9"/>
    <p:sldId id="259" r:id="rId10"/>
    <p:sldId id="297" r:id="rId11"/>
    <p:sldId id="260" r:id="rId12"/>
    <p:sldId id="263" r:id="rId13"/>
    <p:sldId id="296" r:id="rId14"/>
    <p:sldId id="281" r:id="rId15"/>
    <p:sldId id="292" r:id="rId16"/>
    <p:sldId id="270" r:id="rId17"/>
    <p:sldId id="282" r:id="rId18"/>
    <p:sldId id="267" r:id="rId19"/>
    <p:sldId id="271" r:id="rId20"/>
    <p:sldId id="272" r:id="rId21"/>
    <p:sldId id="273" r:id="rId22"/>
    <p:sldId id="275" r:id="rId23"/>
    <p:sldId id="283" r:id="rId24"/>
    <p:sldId id="277" r:id="rId25"/>
    <p:sldId id="278" r:id="rId26"/>
    <p:sldId id="294" r:id="rId27"/>
    <p:sldId id="284" r:id="rId28"/>
    <p:sldId id="279" r:id="rId29"/>
  </p:sldIdLst>
  <p:sldSz cx="12192000" cy="6858000"/>
  <p:notesSz cx="6808788" cy="99409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75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437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29328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8226593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39146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66109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211263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6259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640329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77125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564692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6416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670CAB-C7E8-4517-ACE6-6898DB4C2280}" type="datetimeFigureOut">
              <a:rPr lang="fr-CH" smtClean="0"/>
              <a:t>25.07.2025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070911-4560-4EC7-8356-65643F2DA32A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729181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29322" y="410774"/>
            <a:ext cx="9144000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Malle à jeux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11199" y="6095964"/>
            <a:ext cx="10386647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Pour louer la malle : www.lausanne.ch/malle-jeux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pic>
        <p:nvPicPr>
          <p:cNvPr id="13" name="Image 1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95" b="1602"/>
          <a:stretch/>
        </p:blipFill>
        <p:spPr>
          <a:xfrm rot="5400000">
            <a:off x="3413694" y="2124442"/>
            <a:ext cx="4575255" cy="3063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523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F81248E-A9F9-D6F3-C0C0-D636E774B1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4800" dirty="0">
                <a:latin typeface="Lausanne" panose="020D0503030000000004" pitchFamily="34" charset="0"/>
              </a:rPr>
              <a:t>Croquet</a:t>
            </a:r>
            <a:endParaRPr lang="fr-CH" sz="4800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15284657-750E-6456-7B67-B88F09FDAEE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6586" y="1532593"/>
            <a:ext cx="4698828" cy="3431587"/>
          </a:xfr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ACD85D3-3759-FE3D-36CF-ED75096093A1}"/>
              </a:ext>
            </a:extLst>
          </p:cNvPr>
          <p:cNvSpPr txBox="1"/>
          <p:nvPr/>
        </p:nvSpPr>
        <p:spPr>
          <a:xfrm>
            <a:off x="606392" y="5476775"/>
            <a:ext cx="1113642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>
                <a:latin typeface="Lausanne" panose="020D0503030000000004" pitchFamily="34" charset="0"/>
              </a:rPr>
              <a:t>2 maillets, 4 arceaux, 4 supports pour arceaux, 2 boules et 1 carton de rangement.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C74A89F-0E6C-7202-94B3-D40AE69058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777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04982" y="581386"/>
            <a:ext cx="10485451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Craies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476738" y="5716960"/>
            <a:ext cx="11112079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boite de craies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1177" y="1530100"/>
            <a:ext cx="528320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9883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413591"/>
            <a:ext cx="10614776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Diabolo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19720" y="6059039"/>
            <a:ext cx="11040221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2 diabolos et 2 baguettes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895" y="1362305"/>
            <a:ext cx="2934210" cy="4676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932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413591"/>
            <a:ext cx="10528148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Echasse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363412" y="5511963"/>
            <a:ext cx="11398660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paire d’échasse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309438" y="-167550"/>
            <a:ext cx="3573123" cy="6945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9956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5" y="413591"/>
            <a:ext cx="10643651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Elastique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363412" y="5511963"/>
            <a:ext cx="11427535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élastique multicolore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A63D749-D51E-8128-7426-36EFDD8A11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6435" y="1374264"/>
            <a:ext cx="41338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70797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413591"/>
            <a:ext cx="10571274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Fléchette</a:t>
            </a:r>
            <a:endParaRPr lang="fr-CH" sz="4000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62707" y="5597933"/>
            <a:ext cx="11086987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de fléchette en velcro + 3 balles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CB07E05-24E2-AF62-E774-38AFC8A77B5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180803" y="1594522"/>
            <a:ext cx="3772738" cy="36689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17633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413591"/>
            <a:ext cx="10571274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Frisbee</a:t>
            </a:r>
            <a:endParaRPr lang="fr-CH" sz="4000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62707" y="5597933"/>
            <a:ext cx="11086987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2 frisbee en plastique et 1 en tissu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875" y="1374264"/>
            <a:ext cx="3676650" cy="407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7031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9352" y="356004"/>
            <a:ext cx="10492205" cy="948714"/>
          </a:xfrm>
        </p:spPr>
        <p:txBody>
          <a:bodyPr>
            <a:normAutofit/>
          </a:bodyPr>
          <a:lstStyle/>
          <a:p>
            <a:r>
              <a:rPr lang="fr-CH" sz="4800" dirty="0" err="1">
                <a:latin typeface="Lausanne" panose="020D0503030000000004" pitchFamily="34" charset="0"/>
              </a:rPr>
              <a:t>Jokari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844061" y="5967455"/>
            <a:ext cx="10544375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en bois composé de 2 raquettes et un socle avec une boule + sac de rangement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1EACC65-DB79-78BC-62F1-8F29BDF4B9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8424" y="1304718"/>
            <a:ext cx="4515151" cy="446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9986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9352" y="288070"/>
            <a:ext cx="10501081" cy="948714"/>
          </a:xfrm>
        </p:spPr>
        <p:txBody>
          <a:bodyPr>
            <a:normAutofit/>
          </a:bodyPr>
          <a:lstStyle/>
          <a:p>
            <a:r>
              <a:rPr lang="fr-CH" sz="4800" dirty="0" err="1">
                <a:latin typeface="Lausanne" panose="020D0503030000000004" pitchFamily="34" charset="0"/>
              </a:rPr>
              <a:t>Kubb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844061" y="5967455"/>
            <a:ext cx="10501081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composé de 21 pièces en bois et un mode d’emploi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1892" y="1236784"/>
            <a:ext cx="6096000" cy="4572000"/>
          </a:xfrm>
          <a:prstGeom prst="rect">
            <a:avLst/>
          </a:prstGeom>
        </p:spPr>
      </p:pic>
      <p:sp>
        <p:nvSpPr>
          <p:cNvPr id="7" name="Sous-titre 2"/>
          <p:cNvSpPr txBox="1">
            <a:spLocks/>
          </p:cNvSpPr>
          <p:nvPr/>
        </p:nvSpPr>
        <p:spPr>
          <a:xfrm>
            <a:off x="8639905" y="1367930"/>
            <a:ext cx="3481756" cy="365719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2800" dirty="0"/>
          </a:p>
        </p:txBody>
      </p:sp>
    </p:spTree>
    <p:extLst>
      <p:ext uri="{BB962C8B-B14F-4D97-AF65-F5344CB8AC3E}">
        <p14:creationId xmlns:p14="http://schemas.microsoft.com/office/powerpoint/2010/main" val="6958754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0" y="576618"/>
            <a:ext cx="10704221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Mikado géant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488458" y="5862978"/>
            <a:ext cx="11137485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set de 25 mikados géants en bois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1" b="15256"/>
          <a:stretch/>
        </p:blipFill>
        <p:spPr>
          <a:xfrm>
            <a:off x="3023950" y="1913855"/>
            <a:ext cx="6096000" cy="3016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486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398" y="401632"/>
            <a:ext cx="10331533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Balance </a:t>
            </a:r>
            <a:r>
              <a:rPr lang="fr-CH" sz="4800" dirty="0" err="1">
                <a:latin typeface="Lausanne" panose="020D0503030000000004" pitchFamily="34" charset="0"/>
              </a:rPr>
              <a:t>board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33045" y="5986549"/>
            <a:ext cx="10612886" cy="415070"/>
          </a:xfrm>
        </p:spPr>
        <p:txBody>
          <a:bodyPr>
            <a:noAutofit/>
          </a:bodyPr>
          <a:lstStyle/>
          <a:p>
            <a:r>
              <a:rPr lang="fr-CH" sz="2800" dirty="0"/>
              <a:t>1 planche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2164" y="1350346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77773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1" y="576618"/>
            <a:ext cx="10514216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Mini-hop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04087" y="5761378"/>
            <a:ext cx="11180981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2 paires de mini-hop grenouille en bois 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99" b="4134"/>
          <a:stretch/>
        </p:blipFill>
        <p:spPr>
          <a:xfrm>
            <a:off x="3046577" y="1525332"/>
            <a:ext cx="6096000" cy="3962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40562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39" y="489320"/>
            <a:ext cx="10478591" cy="948714"/>
          </a:xfrm>
        </p:spPr>
        <p:txBody>
          <a:bodyPr>
            <a:normAutofit/>
          </a:bodyPr>
          <a:lstStyle/>
          <a:p>
            <a:r>
              <a:rPr lang="fr-CH" sz="4800" dirty="0" err="1">
                <a:latin typeface="Lausanne" panose="020D0503030000000004" pitchFamily="34" charset="0"/>
              </a:rPr>
              <a:t>Möllky</a:t>
            </a:r>
            <a:endParaRPr lang="fr-CH" sz="4800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04088" y="5761378"/>
            <a:ext cx="11086229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composé de 13 pièces en bois (12 bâtons numérotés et 1 bâton sans numéro pour le lancer) et 1 mode d’emploi</a:t>
            </a: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7920890" y="2280062"/>
            <a:ext cx="3481756" cy="290285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CH" sz="2800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644573" y="407883"/>
            <a:ext cx="2902852" cy="6042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575081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0" y="489320"/>
            <a:ext cx="10668596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Pétanque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407224" y="5816086"/>
            <a:ext cx="11337472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set de 8 boules + 1 cochonnet, en plastique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194" y="1438034"/>
            <a:ext cx="5491611" cy="411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10510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0" y="489320"/>
            <a:ext cx="10716098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Raquettes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02608" y="5344994"/>
            <a:ext cx="10833329" cy="745485"/>
          </a:xfrm>
        </p:spPr>
        <p:txBody>
          <a:bodyPr>
            <a:noAutofit/>
          </a:bodyPr>
          <a:lstStyle/>
          <a:p>
            <a:r>
              <a:rPr lang="fr-CH" dirty="0">
                <a:latin typeface="Lausanne" panose="020D0503030000000004" pitchFamily="34" charset="0"/>
              </a:rPr>
              <a:t>2 raquettes de tennis vertes en plastique + 1 balle en mousse, 3 raquettes en tissu + 1 balle en plastique + 1 filet de rangement et 3 raquettes de badminton avec 3 volants et 1 housse de rangement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8146100" y="2142946"/>
            <a:ext cx="3547402" cy="228752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095" y="1513006"/>
            <a:ext cx="2007213" cy="3547401"/>
          </a:xfrm>
          <a:prstGeom prst="rect">
            <a:avLst/>
          </a:prstGeom>
        </p:spPr>
      </p:pic>
      <p:pic>
        <p:nvPicPr>
          <p:cNvPr id="10" name="Imag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1844" y="1513006"/>
            <a:ext cx="2464118" cy="3547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75876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86377" y="429562"/>
            <a:ext cx="10133924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Tunnel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886377" y="6098769"/>
            <a:ext cx="10417886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tunnel en tissu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77" t="11368" r="18686"/>
          <a:stretch/>
        </p:blipFill>
        <p:spPr>
          <a:xfrm rot="5400000">
            <a:off x="3760603" y="1716602"/>
            <a:ext cx="4385472" cy="3764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384192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0" y="489320"/>
            <a:ext cx="10704222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Twister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02608" y="5675409"/>
            <a:ext cx="10928457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composé d’un tapis et d’une roulette avec la boite en carton de rangement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7" t="7737" r="5128" b="3374"/>
          <a:stretch/>
        </p:blipFill>
        <p:spPr>
          <a:xfrm>
            <a:off x="3207612" y="1438034"/>
            <a:ext cx="5728677" cy="40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1452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40" y="489320"/>
            <a:ext cx="10609220" cy="948714"/>
          </a:xfrm>
        </p:spPr>
        <p:txBody>
          <a:bodyPr>
            <a:normAutofit/>
          </a:bodyPr>
          <a:lstStyle/>
          <a:p>
            <a:r>
              <a:rPr lang="fr-CH" sz="4800" dirty="0" err="1">
                <a:latin typeface="Lausanne" panose="020D0503030000000004" pitchFamily="34" charset="0"/>
              </a:rPr>
              <a:t>Unihockey</a:t>
            </a:r>
            <a:endParaRPr lang="fr-CH" sz="4800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02608" y="5675409"/>
            <a:ext cx="10966958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set de unihockey avec 2 cannes + 2 balles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66C2089-811D-6A1D-0839-B6B4552E4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275" y="2205037"/>
            <a:ext cx="7029450" cy="2447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913946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19839" y="489320"/>
            <a:ext cx="10692347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Pour le rangement/déplacement 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602608" y="5675409"/>
            <a:ext cx="11035209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chariot à roulette 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50"/>
          <a:stretch/>
        </p:blipFill>
        <p:spPr>
          <a:xfrm rot="5400000">
            <a:off x="4028949" y="2211510"/>
            <a:ext cx="4074124" cy="2690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470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65132" y="801935"/>
            <a:ext cx="10842057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Rangement de la malle à jeux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0945" y="2526358"/>
            <a:ext cx="4623023" cy="332228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6795242" y="1006058"/>
            <a:ext cx="3322280" cy="6362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1700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7" y="401632"/>
            <a:ext cx="10310016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Balles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11199" y="5571250"/>
            <a:ext cx="10665362" cy="830369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ballon de foot, 1 ballon de volley en néoprène, 1 ballon de rugby en néoprène, 1 dé en mousse, 2 petites balles en plastique, 1 balle de tennis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D8635CE-9FC0-4D0B-FFA7-30F593AE9A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7612" y="1509712"/>
            <a:ext cx="46767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2587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7" y="503232"/>
            <a:ext cx="10523772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Billes 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223564" y="5662007"/>
            <a:ext cx="11592384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pot de billes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C573DE0-2EBE-ACE5-8D25-BD9C9ADCCE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38687" y="1724025"/>
            <a:ext cx="2714625" cy="3409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21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503232"/>
            <a:ext cx="10511897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Bowling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781537" y="5779238"/>
            <a:ext cx="10511896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jeu de bowling en néoprène avec 6 quilles, 1 balle pour le lancer et 1 housse de rangement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571503" y="0"/>
            <a:ext cx="304899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3027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299BA3-1A4B-BB45-4664-FB771435C3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fr-CH" sz="4800" dirty="0">
                <a:latin typeface="Lausanne" panose="020D0503030000000004" pitchFamily="34" charset="0"/>
              </a:rPr>
              <a:t>Capsules</a:t>
            </a:r>
          </a:p>
        </p:txBody>
      </p:sp>
      <p:pic>
        <p:nvPicPr>
          <p:cNvPr id="5" name="Espace réservé du contenu 4">
            <a:extLst>
              <a:ext uri="{FF2B5EF4-FFF2-40B4-BE49-F238E27FC236}">
                <a16:creationId xmlns:a16="http://schemas.microsoft.com/office/drawing/2014/main" id="{6A5D87FB-AC1C-B01A-F62A-0E8EDD86BC7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43437" y="1690688"/>
            <a:ext cx="2905125" cy="3457575"/>
          </a:xfr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2B68182-B046-1BFB-5D51-2B365EAABADD}"/>
              </a:ext>
            </a:extLst>
          </p:cNvPr>
          <p:cNvSpPr txBox="1"/>
          <p:nvPr/>
        </p:nvSpPr>
        <p:spPr>
          <a:xfrm>
            <a:off x="838200" y="5423026"/>
            <a:ext cx="10515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>
                <a:latin typeface="Lausanne" panose="020D0503030000000004" pitchFamily="34" charset="0"/>
              </a:rPr>
              <a:t>1 pot de capsules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825FAF62-656E-54EB-E164-E179F76D59D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0100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7" y="401632"/>
            <a:ext cx="10566648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Cerceaux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6" t="-171" r="10769" b="171"/>
          <a:stretch/>
        </p:blipFill>
        <p:spPr>
          <a:xfrm>
            <a:off x="3645877" y="1449955"/>
            <a:ext cx="4900246" cy="457200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62707" y="6121564"/>
            <a:ext cx="11035735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1 cerceau en bois et 1 en plastique</a:t>
            </a:r>
          </a:p>
        </p:txBody>
      </p:sp>
    </p:spTree>
    <p:extLst>
      <p:ext uri="{BB962C8B-B14F-4D97-AF65-F5344CB8AC3E}">
        <p14:creationId xmlns:p14="http://schemas.microsoft.com/office/powerpoint/2010/main" val="2936190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1536" y="295407"/>
            <a:ext cx="10585899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Cônes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62707" y="6121564"/>
            <a:ext cx="11054986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8 petits cônes en plastique</a:t>
            </a: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740616" y="1932440"/>
            <a:ext cx="4667738" cy="3500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20048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89351" y="338010"/>
            <a:ext cx="10481831" cy="948714"/>
          </a:xfrm>
        </p:spPr>
        <p:txBody>
          <a:bodyPr>
            <a:normAutofit/>
          </a:bodyPr>
          <a:lstStyle/>
          <a:p>
            <a:r>
              <a:rPr lang="fr-CH" sz="4800" dirty="0">
                <a:latin typeface="Lausanne" panose="020D0503030000000004" pitchFamily="34" charset="0"/>
              </a:rPr>
              <a:t>Cordes</a:t>
            </a:r>
            <a:endParaRPr lang="fr-CH" dirty="0">
              <a:latin typeface="Lausanne" panose="020D0503030000000004" pitchFamily="34" charset="0"/>
            </a:endParaRP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564" y="189182"/>
            <a:ext cx="2020277" cy="212450"/>
          </a:xfrm>
          <a:prstGeom prst="rect">
            <a:avLst/>
          </a:prstGeom>
        </p:spPr>
      </p:pic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562707" y="6121564"/>
            <a:ext cx="11016485" cy="415070"/>
          </a:xfrm>
        </p:spPr>
        <p:txBody>
          <a:bodyPr>
            <a:noAutofit/>
          </a:bodyPr>
          <a:lstStyle/>
          <a:p>
            <a:r>
              <a:rPr lang="fr-CH" sz="2800" dirty="0">
                <a:latin typeface="Lausanne" panose="020D0503030000000004" pitchFamily="34" charset="0"/>
              </a:rPr>
              <a:t>2 cordes à sauter et 2 cordes simples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2BB2D0F-B574-26B0-C502-BC0E937559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43325" y="1547812"/>
            <a:ext cx="4705350" cy="3762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77427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343</Words>
  <Application>Microsoft Office PowerPoint</Application>
  <PresentationFormat>Grand écran</PresentationFormat>
  <Paragraphs>55</Paragraphs>
  <Slides>28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28</vt:i4>
      </vt:variant>
    </vt:vector>
  </HeadingPairs>
  <TitlesOfParts>
    <vt:vector size="33" baseType="lpstr">
      <vt:lpstr>Arial</vt:lpstr>
      <vt:lpstr>Calibri</vt:lpstr>
      <vt:lpstr>Calibri Light</vt:lpstr>
      <vt:lpstr>Lausanne</vt:lpstr>
      <vt:lpstr>Thème Office</vt:lpstr>
      <vt:lpstr>Malle à jeux</vt:lpstr>
      <vt:lpstr>Balance board</vt:lpstr>
      <vt:lpstr>Balles</vt:lpstr>
      <vt:lpstr>Billes </vt:lpstr>
      <vt:lpstr>Bowling</vt:lpstr>
      <vt:lpstr>Capsules</vt:lpstr>
      <vt:lpstr>Cerceaux</vt:lpstr>
      <vt:lpstr>Cônes</vt:lpstr>
      <vt:lpstr>Cordes</vt:lpstr>
      <vt:lpstr>Croquet</vt:lpstr>
      <vt:lpstr>Craies</vt:lpstr>
      <vt:lpstr>Diabolo</vt:lpstr>
      <vt:lpstr>Echasse</vt:lpstr>
      <vt:lpstr>Elastique</vt:lpstr>
      <vt:lpstr>Fléchette</vt:lpstr>
      <vt:lpstr>Frisbee</vt:lpstr>
      <vt:lpstr>Jokari</vt:lpstr>
      <vt:lpstr>Kubb</vt:lpstr>
      <vt:lpstr>Mikado géant</vt:lpstr>
      <vt:lpstr>Mini-hop</vt:lpstr>
      <vt:lpstr>Möllky</vt:lpstr>
      <vt:lpstr>Pétanque</vt:lpstr>
      <vt:lpstr>Raquettes</vt:lpstr>
      <vt:lpstr>Tunnel</vt:lpstr>
      <vt:lpstr>Twister</vt:lpstr>
      <vt:lpstr>Unihockey</vt:lpstr>
      <vt:lpstr>Pour le rangement/déplacement </vt:lpstr>
      <vt:lpstr>Rangement de la malle à jeux</vt:lpstr>
    </vt:vector>
  </TitlesOfParts>
  <Company>Ville de Lausanne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Kit de jeux de rue</dc:title>
  <dc:creator>Rossier Chloé</dc:creator>
  <cp:lastModifiedBy>Clausen Cédric</cp:lastModifiedBy>
  <cp:revision>56</cp:revision>
  <cp:lastPrinted>2025-07-25T08:06:34Z</cp:lastPrinted>
  <dcterms:created xsi:type="dcterms:W3CDTF">2023-06-01T09:20:32Z</dcterms:created>
  <dcterms:modified xsi:type="dcterms:W3CDTF">2025-07-25T08:18:53Z</dcterms:modified>
</cp:coreProperties>
</file>